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7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61771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07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жаңбыр, найзағай. Жел солтүстік-шығыстан соғады, күші 5-10, күндіз екпіні 15-18 м/с. Ауа температурасы түнде 16-18, күндіз 30-32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солтүстік-шығыстан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616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35987" y="24851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a:solidFill>
                  <a:prstClr val="black"/>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658113898"/>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20304</TotalTime>
  <Words>603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4448</cp:revision>
  <cp:lastPrinted>2021-07-01T03:56:27Z</cp:lastPrinted>
  <dcterms:created xsi:type="dcterms:W3CDTF">2018-03-27T06:03:00Z</dcterms:created>
  <dcterms:modified xsi:type="dcterms:W3CDTF">2026-06-06T08:25:39Z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